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sldIdLst>
    <p:sldId id="256" r:id="rId5"/>
    <p:sldId id="258" r:id="rId6"/>
    <p:sldId id="259" r:id="rId7"/>
    <p:sldId id="263" r:id="rId8"/>
    <p:sldId id="260" r:id="rId9"/>
    <p:sldId id="261" r:id="rId10"/>
    <p:sldId id="265" r:id="rId11"/>
    <p:sldId id="262" r:id="rId12"/>
    <p:sldId id="264" r:id="rId13"/>
    <p:sldId id="257" r:id="rId14"/>
  </p:sldIdLst>
  <p:sldSz cx="6858000" cy="6840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B7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79D8C8-78E5-4022-B38B-CDD01EEF5A02}" v="24" dt="2022-10-20T13:57:00.4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32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rra, Deneb" userId="53d55de6-a18f-4020-9b40-d704617c081b" providerId="ADAL" clId="{1B79D8C8-78E5-4022-B38B-CDD01EEF5A02}"/>
    <pc:docChg chg="undo custSel addSld modSld">
      <pc:chgData name="Barra, Deneb" userId="53d55de6-a18f-4020-9b40-d704617c081b" providerId="ADAL" clId="{1B79D8C8-78E5-4022-B38B-CDD01EEF5A02}" dt="2022-10-20T13:57:09.293" v="1062" actId="1440"/>
      <pc:docMkLst>
        <pc:docMk/>
      </pc:docMkLst>
      <pc:sldChg chg="addSp modSp mod">
        <pc:chgData name="Barra, Deneb" userId="53d55de6-a18f-4020-9b40-d704617c081b" providerId="ADAL" clId="{1B79D8C8-78E5-4022-B38B-CDD01EEF5A02}" dt="2022-10-20T13:32:46.805" v="809" actId="1076"/>
        <pc:sldMkLst>
          <pc:docMk/>
          <pc:sldMk cId="3199867772" sldId="257"/>
        </pc:sldMkLst>
        <pc:spChg chg="add mod">
          <ac:chgData name="Barra, Deneb" userId="53d55de6-a18f-4020-9b40-d704617c081b" providerId="ADAL" clId="{1B79D8C8-78E5-4022-B38B-CDD01EEF5A02}" dt="2022-10-20T13:32:46.805" v="809" actId="1076"/>
          <ac:spMkLst>
            <pc:docMk/>
            <pc:sldMk cId="3199867772" sldId="257"/>
            <ac:spMk id="3" creationId="{377A7836-F8E4-4839-1463-6010D10984EF}"/>
          </ac:spMkLst>
        </pc:spChg>
      </pc:sldChg>
      <pc:sldChg chg="addSp modSp mod">
        <pc:chgData name="Barra, Deneb" userId="53d55de6-a18f-4020-9b40-d704617c081b" providerId="ADAL" clId="{1B79D8C8-78E5-4022-B38B-CDD01EEF5A02}" dt="2022-10-20T12:53:42.819" v="57" actId="1076"/>
        <pc:sldMkLst>
          <pc:docMk/>
          <pc:sldMk cId="3204960637" sldId="258"/>
        </pc:sldMkLst>
        <pc:spChg chg="mod">
          <ac:chgData name="Barra, Deneb" userId="53d55de6-a18f-4020-9b40-d704617c081b" providerId="ADAL" clId="{1B79D8C8-78E5-4022-B38B-CDD01EEF5A02}" dt="2022-10-20T12:53:42.819" v="57" actId="1076"/>
          <ac:spMkLst>
            <pc:docMk/>
            <pc:sldMk cId="3204960637" sldId="258"/>
            <ac:spMk id="2" creationId="{860C1B9B-65E9-2B06-840C-4ED4A18986E0}"/>
          </ac:spMkLst>
        </pc:spChg>
        <pc:cxnChg chg="add mod">
          <ac:chgData name="Barra, Deneb" userId="53d55de6-a18f-4020-9b40-d704617c081b" providerId="ADAL" clId="{1B79D8C8-78E5-4022-B38B-CDD01EEF5A02}" dt="2022-10-20T12:53:34.006" v="56" actId="1582"/>
          <ac:cxnSpMkLst>
            <pc:docMk/>
            <pc:sldMk cId="3204960637" sldId="258"/>
            <ac:cxnSpMk id="4" creationId="{5A745320-2B2A-9A8B-010A-105CDBCD133D}"/>
          </ac:cxnSpMkLst>
        </pc:cxnChg>
      </pc:sldChg>
      <pc:sldChg chg="addSp delSp modSp mod">
        <pc:chgData name="Barra, Deneb" userId="53d55de6-a18f-4020-9b40-d704617c081b" providerId="ADAL" clId="{1B79D8C8-78E5-4022-B38B-CDD01EEF5A02}" dt="2022-10-20T13:48:59.642" v="995" actId="20577"/>
        <pc:sldMkLst>
          <pc:docMk/>
          <pc:sldMk cId="2695324555" sldId="259"/>
        </pc:sldMkLst>
        <pc:spChg chg="add mod">
          <ac:chgData name="Barra, Deneb" userId="53d55de6-a18f-4020-9b40-d704617c081b" providerId="ADAL" clId="{1B79D8C8-78E5-4022-B38B-CDD01EEF5A02}" dt="2022-10-20T13:48:59.642" v="995" actId="20577"/>
          <ac:spMkLst>
            <pc:docMk/>
            <pc:sldMk cId="2695324555" sldId="259"/>
            <ac:spMk id="3" creationId="{C649F5E2-EC80-4A1F-79ED-A22F22505857}"/>
          </ac:spMkLst>
        </pc:spChg>
        <pc:spChg chg="add mod">
          <ac:chgData name="Barra, Deneb" userId="53d55de6-a18f-4020-9b40-d704617c081b" providerId="ADAL" clId="{1B79D8C8-78E5-4022-B38B-CDD01EEF5A02}" dt="2022-10-20T13:48:57.442" v="993" actId="20577"/>
          <ac:spMkLst>
            <pc:docMk/>
            <pc:sldMk cId="2695324555" sldId="259"/>
            <ac:spMk id="6" creationId="{147951A5-EAFD-235F-5F75-60D5B01B81DD}"/>
          </ac:spMkLst>
        </pc:spChg>
        <pc:picChg chg="mod">
          <ac:chgData name="Barra, Deneb" userId="53d55de6-a18f-4020-9b40-d704617c081b" providerId="ADAL" clId="{1B79D8C8-78E5-4022-B38B-CDD01EEF5A02}" dt="2022-10-20T12:52:13.216" v="52" actId="1076"/>
          <ac:picMkLst>
            <pc:docMk/>
            <pc:sldMk cId="2695324555" sldId="259"/>
            <ac:picMk id="5" creationId="{BFB0131A-5699-B821-934E-1CCE1351FFBD}"/>
          </ac:picMkLst>
        </pc:picChg>
        <pc:picChg chg="del">
          <ac:chgData name="Barra, Deneb" userId="53d55de6-a18f-4020-9b40-d704617c081b" providerId="ADAL" clId="{1B79D8C8-78E5-4022-B38B-CDD01EEF5A02}" dt="2022-10-20T12:50:30.067" v="7" actId="478"/>
          <ac:picMkLst>
            <pc:docMk/>
            <pc:sldMk cId="2695324555" sldId="259"/>
            <ac:picMk id="7" creationId="{172E4F6D-6AED-3C9F-711C-3BDD3E334D62}"/>
          </ac:picMkLst>
        </pc:picChg>
        <pc:cxnChg chg="add mod">
          <ac:chgData name="Barra, Deneb" userId="53d55de6-a18f-4020-9b40-d704617c081b" providerId="ADAL" clId="{1B79D8C8-78E5-4022-B38B-CDD01EEF5A02}" dt="2022-10-20T12:53:50.046" v="58"/>
          <ac:cxnSpMkLst>
            <pc:docMk/>
            <pc:sldMk cId="2695324555" sldId="259"/>
            <ac:cxnSpMk id="4" creationId="{71E30A88-B813-2426-BC25-38B9FE28A9A2}"/>
          </ac:cxnSpMkLst>
        </pc:cxnChg>
      </pc:sldChg>
      <pc:sldChg chg="addSp delSp modSp mod">
        <pc:chgData name="Barra, Deneb" userId="53d55de6-a18f-4020-9b40-d704617c081b" providerId="ADAL" clId="{1B79D8C8-78E5-4022-B38B-CDD01EEF5A02}" dt="2022-10-20T13:56:40.126" v="1059" actId="1076"/>
        <pc:sldMkLst>
          <pc:docMk/>
          <pc:sldMk cId="3773391344" sldId="260"/>
        </pc:sldMkLst>
        <pc:spChg chg="mod">
          <ac:chgData name="Barra, Deneb" userId="53d55de6-a18f-4020-9b40-d704617c081b" providerId="ADAL" clId="{1B79D8C8-78E5-4022-B38B-CDD01EEF5A02}" dt="2022-10-20T12:54:18.274" v="62" actId="1076"/>
          <ac:spMkLst>
            <pc:docMk/>
            <pc:sldMk cId="3773391344" sldId="260"/>
            <ac:spMk id="2" creationId="{860C1B9B-65E9-2B06-840C-4ED4A18986E0}"/>
          </ac:spMkLst>
        </pc:spChg>
        <pc:spChg chg="add mod">
          <ac:chgData name="Barra, Deneb" userId="53d55de6-a18f-4020-9b40-d704617c081b" providerId="ADAL" clId="{1B79D8C8-78E5-4022-B38B-CDD01EEF5A02}" dt="2022-10-20T13:06:19.679" v="243" actId="123"/>
          <ac:spMkLst>
            <pc:docMk/>
            <pc:sldMk cId="3773391344" sldId="260"/>
            <ac:spMk id="4" creationId="{96F26C1A-3FFC-26B4-5206-63C5F9A2FB10}"/>
          </ac:spMkLst>
        </pc:spChg>
        <pc:spChg chg="add mod">
          <ac:chgData name="Barra, Deneb" userId="53d55de6-a18f-4020-9b40-d704617c081b" providerId="ADAL" clId="{1B79D8C8-78E5-4022-B38B-CDD01EEF5A02}" dt="2022-10-20T13:11:02.224" v="443" actId="20577"/>
          <ac:spMkLst>
            <pc:docMk/>
            <pc:sldMk cId="3773391344" sldId="260"/>
            <ac:spMk id="5" creationId="{18B20BE0-236B-0DAD-5D89-0DE7558EB3FA}"/>
          </ac:spMkLst>
        </pc:spChg>
        <pc:spChg chg="add del mod">
          <ac:chgData name="Barra, Deneb" userId="53d55de6-a18f-4020-9b40-d704617c081b" providerId="ADAL" clId="{1B79D8C8-78E5-4022-B38B-CDD01EEF5A02}" dt="2022-10-20T13:56:14.965" v="1048"/>
          <ac:spMkLst>
            <pc:docMk/>
            <pc:sldMk cId="3773391344" sldId="260"/>
            <ac:spMk id="7" creationId="{95852C36-59C9-C50F-462E-BAF0BA7E5E8F}"/>
          </ac:spMkLst>
        </pc:spChg>
        <pc:picChg chg="del">
          <ac:chgData name="Barra, Deneb" userId="53d55de6-a18f-4020-9b40-d704617c081b" providerId="ADAL" clId="{1B79D8C8-78E5-4022-B38B-CDD01EEF5A02}" dt="2022-10-20T13:56:08.861" v="1047" actId="478"/>
          <ac:picMkLst>
            <pc:docMk/>
            <pc:sldMk cId="3773391344" sldId="260"/>
            <ac:picMk id="8" creationId="{6EAEFB30-7324-CBB5-A97B-F5F80D1813ED}"/>
          </ac:picMkLst>
        </pc:picChg>
        <pc:picChg chg="add mod">
          <ac:chgData name="Barra, Deneb" userId="53d55de6-a18f-4020-9b40-d704617c081b" providerId="ADAL" clId="{1B79D8C8-78E5-4022-B38B-CDD01EEF5A02}" dt="2022-10-20T13:56:40.126" v="1059" actId="1076"/>
          <ac:picMkLst>
            <pc:docMk/>
            <pc:sldMk cId="3773391344" sldId="260"/>
            <ac:picMk id="11" creationId="{687B3FCA-D26D-7A5E-8C26-F1AC4081644A}"/>
          </ac:picMkLst>
        </pc:picChg>
        <pc:cxnChg chg="add mod">
          <ac:chgData name="Barra, Deneb" userId="53d55de6-a18f-4020-9b40-d704617c081b" providerId="ADAL" clId="{1B79D8C8-78E5-4022-B38B-CDD01EEF5A02}" dt="2022-10-20T12:53:57.524" v="60"/>
          <ac:cxnSpMkLst>
            <pc:docMk/>
            <pc:sldMk cId="3773391344" sldId="260"/>
            <ac:cxnSpMk id="3" creationId="{4455F547-C195-F27A-055F-AD10FE580E89}"/>
          </ac:cxnSpMkLst>
        </pc:cxnChg>
      </pc:sldChg>
      <pc:sldChg chg="addSp modSp mod">
        <pc:chgData name="Barra, Deneb" userId="53d55de6-a18f-4020-9b40-d704617c081b" providerId="ADAL" clId="{1B79D8C8-78E5-4022-B38B-CDD01EEF5A02}" dt="2022-10-20T13:21:01.254" v="779" actId="1076"/>
        <pc:sldMkLst>
          <pc:docMk/>
          <pc:sldMk cId="1369718076" sldId="261"/>
        </pc:sldMkLst>
        <pc:spChg chg="mod">
          <ac:chgData name="Barra, Deneb" userId="53d55de6-a18f-4020-9b40-d704617c081b" providerId="ADAL" clId="{1B79D8C8-78E5-4022-B38B-CDD01EEF5A02}" dt="2022-10-20T12:55:01.904" v="66" actId="1076"/>
          <ac:spMkLst>
            <pc:docMk/>
            <pc:sldMk cId="1369718076" sldId="261"/>
            <ac:spMk id="2" creationId="{860C1B9B-65E9-2B06-840C-4ED4A18986E0}"/>
          </ac:spMkLst>
        </pc:spChg>
        <pc:spChg chg="add mod">
          <ac:chgData name="Barra, Deneb" userId="53d55de6-a18f-4020-9b40-d704617c081b" providerId="ADAL" clId="{1B79D8C8-78E5-4022-B38B-CDD01EEF5A02}" dt="2022-10-20T13:07:07.810" v="275" actId="313"/>
          <ac:spMkLst>
            <pc:docMk/>
            <pc:sldMk cId="1369718076" sldId="261"/>
            <ac:spMk id="4" creationId="{C14AB0D7-0E22-4674-0F9D-99B84ECEFBCC}"/>
          </ac:spMkLst>
        </pc:spChg>
        <pc:spChg chg="add mod">
          <ac:chgData name="Barra, Deneb" userId="53d55de6-a18f-4020-9b40-d704617c081b" providerId="ADAL" clId="{1B79D8C8-78E5-4022-B38B-CDD01EEF5A02}" dt="2022-10-20T13:12:12.632" v="515" actId="20577"/>
          <ac:spMkLst>
            <pc:docMk/>
            <pc:sldMk cId="1369718076" sldId="261"/>
            <ac:spMk id="6" creationId="{57D616FE-6DE2-5390-E7D1-AEBB7D678C05}"/>
          </ac:spMkLst>
        </pc:spChg>
        <pc:spChg chg="add mod">
          <ac:chgData name="Barra, Deneb" userId="53d55de6-a18f-4020-9b40-d704617c081b" providerId="ADAL" clId="{1B79D8C8-78E5-4022-B38B-CDD01EEF5A02}" dt="2022-10-20T13:21:01.254" v="779" actId="1076"/>
          <ac:spMkLst>
            <pc:docMk/>
            <pc:sldMk cId="1369718076" sldId="261"/>
            <ac:spMk id="8" creationId="{D17E517B-89E9-5F00-7EC3-724635077F7E}"/>
          </ac:spMkLst>
        </pc:spChg>
        <pc:picChg chg="mod">
          <ac:chgData name="Barra, Deneb" userId="53d55de6-a18f-4020-9b40-d704617c081b" providerId="ADAL" clId="{1B79D8C8-78E5-4022-B38B-CDD01EEF5A02}" dt="2022-10-20T12:54:31.275" v="63" actId="1076"/>
          <ac:picMkLst>
            <pc:docMk/>
            <pc:sldMk cId="1369718076" sldId="261"/>
            <ac:picMk id="5" creationId="{BC4F4A9F-5E2E-EEC7-37D5-19DF29F8D412}"/>
          </ac:picMkLst>
        </pc:picChg>
        <pc:picChg chg="mod">
          <ac:chgData name="Barra, Deneb" userId="53d55de6-a18f-4020-9b40-d704617c081b" providerId="ADAL" clId="{1B79D8C8-78E5-4022-B38B-CDD01EEF5A02}" dt="2022-10-20T12:55:07.112" v="67" actId="14100"/>
          <ac:picMkLst>
            <pc:docMk/>
            <pc:sldMk cId="1369718076" sldId="261"/>
            <ac:picMk id="7" creationId="{89F28A2A-4B86-A618-FC96-86AFE35947EA}"/>
          </ac:picMkLst>
        </pc:picChg>
        <pc:cxnChg chg="add mod">
          <ac:chgData name="Barra, Deneb" userId="53d55de6-a18f-4020-9b40-d704617c081b" providerId="ADAL" clId="{1B79D8C8-78E5-4022-B38B-CDD01EEF5A02}" dt="2022-10-20T12:53:59.950" v="61"/>
          <ac:cxnSpMkLst>
            <pc:docMk/>
            <pc:sldMk cId="1369718076" sldId="261"/>
            <ac:cxnSpMk id="3" creationId="{3C6E0058-995F-7B7E-C0B6-4349ED7E372A}"/>
          </ac:cxnSpMkLst>
        </pc:cxnChg>
      </pc:sldChg>
      <pc:sldChg chg="addSp delSp modSp mod">
        <pc:chgData name="Barra, Deneb" userId="53d55de6-a18f-4020-9b40-d704617c081b" providerId="ADAL" clId="{1B79D8C8-78E5-4022-B38B-CDD01EEF5A02}" dt="2022-10-20T13:55:40.538" v="1046" actId="478"/>
        <pc:sldMkLst>
          <pc:docMk/>
          <pc:sldMk cId="1630335622" sldId="262"/>
        </pc:sldMkLst>
        <pc:spChg chg="add mod">
          <ac:chgData name="Barra, Deneb" userId="53d55de6-a18f-4020-9b40-d704617c081b" providerId="ADAL" clId="{1B79D8C8-78E5-4022-B38B-CDD01EEF5A02}" dt="2022-10-20T13:15:55.448" v="698" actId="20577"/>
          <ac:spMkLst>
            <pc:docMk/>
            <pc:sldMk cId="1630335622" sldId="262"/>
            <ac:spMk id="2" creationId="{EBD20257-3FD0-9D32-56B0-0F96D1169293}"/>
          </ac:spMkLst>
        </pc:spChg>
        <pc:spChg chg="add del mod">
          <ac:chgData name="Barra, Deneb" userId="53d55de6-a18f-4020-9b40-d704617c081b" providerId="ADAL" clId="{1B79D8C8-78E5-4022-B38B-CDD01EEF5A02}" dt="2022-10-20T13:55:40.538" v="1046" actId="478"/>
          <ac:spMkLst>
            <pc:docMk/>
            <pc:sldMk cId="1630335622" sldId="262"/>
            <ac:spMk id="3" creationId="{2039CF51-2FFF-9DF1-AA3C-DB597A5EFA89}"/>
          </ac:spMkLst>
        </pc:spChg>
      </pc:sldChg>
      <pc:sldChg chg="addSp delSp modSp add mod">
        <pc:chgData name="Barra, Deneb" userId="53d55de6-a18f-4020-9b40-d704617c081b" providerId="ADAL" clId="{1B79D8C8-78E5-4022-B38B-CDD01EEF5A02}" dt="2022-10-20T13:49:41.708" v="1001" actId="1076"/>
        <pc:sldMkLst>
          <pc:docMk/>
          <pc:sldMk cId="3502300808" sldId="263"/>
        </pc:sldMkLst>
        <pc:spChg chg="mod">
          <ac:chgData name="Barra, Deneb" userId="53d55de6-a18f-4020-9b40-d704617c081b" providerId="ADAL" clId="{1B79D8C8-78E5-4022-B38B-CDD01EEF5A02}" dt="2022-10-20T13:05:54.404" v="239" actId="1076"/>
          <ac:spMkLst>
            <pc:docMk/>
            <pc:sldMk cId="3502300808" sldId="263"/>
            <ac:spMk id="3" creationId="{C649F5E2-EC80-4A1F-79ED-A22F22505857}"/>
          </ac:spMkLst>
        </pc:spChg>
        <pc:spChg chg="add del mod">
          <ac:chgData name="Barra, Deneb" userId="53d55de6-a18f-4020-9b40-d704617c081b" providerId="ADAL" clId="{1B79D8C8-78E5-4022-B38B-CDD01EEF5A02}" dt="2022-10-20T12:55:29.114" v="69" actId="478"/>
          <ac:spMkLst>
            <pc:docMk/>
            <pc:sldMk cId="3502300808" sldId="263"/>
            <ac:spMk id="8" creationId="{217FBE4A-E8DC-E9D7-4B2D-E4CAC78F2EAB}"/>
          </ac:spMkLst>
        </pc:spChg>
        <pc:spChg chg="add mod">
          <ac:chgData name="Barra, Deneb" userId="53d55de6-a18f-4020-9b40-d704617c081b" providerId="ADAL" clId="{1B79D8C8-78E5-4022-B38B-CDD01EEF5A02}" dt="2022-10-20T13:49:41.708" v="1001" actId="1076"/>
          <ac:spMkLst>
            <pc:docMk/>
            <pc:sldMk cId="3502300808" sldId="263"/>
            <ac:spMk id="9" creationId="{7B9DC2BC-2EDB-BAEB-CA0C-3E88A4C21A08}"/>
          </ac:spMkLst>
        </pc:spChg>
        <pc:picChg chg="del">
          <ac:chgData name="Barra, Deneb" userId="53d55de6-a18f-4020-9b40-d704617c081b" providerId="ADAL" clId="{1B79D8C8-78E5-4022-B38B-CDD01EEF5A02}" dt="2022-10-20T12:55:26.371" v="68" actId="478"/>
          <ac:picMkLst>
            <pc:docMk/>
            <pc:sldMk cId="3502300808" sldId="263"/>
            <ac:picMk id="5" creationId="{BFB0131A-5699-B821-934E-1CCE1351FFBD}"/>
          </ac:picMkLst>
        </pc:picChg>
        <pc:picChg chg="mod modCrop">
          <ac:chgData name="Barra, Deneb" userId="53d55de6-a18f-4020-9b40-d704617c081b" providerId="ADAL" clId="{1B79D8C8-78E5-4022-B38B-CDD01EEF5A02}" dt="2022-10-20T13:48:38.060" v="991" actId="1076"/>
          <ac:picMkLst>
            <pc:docMk/>
            <pc:sldMk cId="3502300808" sldId="263"/>
            <ac:picMk id="7" creationId="{172E4F6D-6AED-3C9F-711C-3BDD3E334D62}"/>
          </ac:picMkLst>
        </pc:picChg>
        <pc:cxnChg chg="add mod">
          <ac:chgData name="Barra, Deneb" userId="53d55de6-a18f-4020-9b40-d704617c081b" providerId="ADAL" clId="{1B79D8C8-78E5-4022-B38B-CDD01EEF5A02}" dt="2022-10-20T12:53:54.321" v="59"/>
          <ac:cxnSpMkLst>
            <pc:docMk/>
            <pc:sldMk cId="3502300808" sldId="263"/>
            <ac:cxnSpMk id="4" creationId="{25D4E7D4-09E3-E653-3BD7-B47DA3F100BA}"/>
          </ac:cxnSpMkLst>
        </pc:cxnChg>
      </pc:sldChg>
      <pc:sldChg chg="addSp delSp modSp add mod">
        <pc:chgData name="Barra, Deneb" userId="53d55de6-a18f-4020-9b40-d704617c081b" providerId="ADAL" clId="{1B79D8C8-78E5-4022-B38B-CDD01EEF5A02}" dt="2022-10-20T13:48:05.407" v="987" actId="113"/>
        <pc:sldMkLst>
          <pc:docMk/>
          <pc:sldMk cId="618825314" sldId="264"/>
        </pc:sldMkLst>
        <pc:spChg chg="del">
          <ac:chgData name="Barra, Deneb" userId="53d55de6-a18f-4020-9b40-d704617c081b" providerId="ADAL" clId="{1B79D8C8-78E5-4022-B38B-CDD01EEF5A02}" dt="2022-10-20T13:30:10.711" v="798" actId="478"/>
          <ac:spMkLst>
            <pc:docMk/>
            <pc:sldMk cId="618825314" sldId="264"/>
            <ac:spMk id="2" creationId="{EBD20257-3FD0-9D32-56B0-0F96D1169293}"/>
          </ac:spMkLst>
        </pc:spChg>
        <pc:spChg chg="del">
          <ac:chgData name="Barra, Deneb" userId="53d55de6-a18f-4020-9b40-d704617c081b" providerId="ADAL" clId="{1B79D8C8-78E5-4022-B38B-CDD01EEF5A02}" dt="2022-10-20T13:29:46.532" v="785" actId="478"/>
          <ac:spMkLst>
            <pc:docMk/>
            <pc:sldMk cId="618825314" sldId="264"/>
            <ac:spMk id="3" creationId="{2039CF51-2FFF-9DF1-AA3C-DB597A5EFA89}"/>
          </ac:spMkLst>
        </pc:spChg>
        <pc:spChg chg="add mod">
          <ac:chgData name="Barra, Deneb" userId="53d55de6-a18f-4020-9b40-d704617c081b" providerId="ADAL" clId="{1B79D8C8-78E5-4022-B38B-CDD01EEF5A02}" dt="2022-10-20T13:48:05.407" v="987" actId="113"/>
          <ac:spMkLst>
            <pc:docMk/>
            <pc:sldMk cId="618825314" sldId="264"/>
            <ac:spMk id="5" creationId="{29B56E7F-ECEA-6518-D4DC-34F409E35306}"/>
          </ac:spMkLst>
        </pc:spChg>
        <pc:spChg chg="add mod">
          <ac:chgData name="Barra, Deneb" userId="53d55de6-a18f-4020-9b40-d704617c081b" providerId="ADAL" clId="{1B79D8C8-78E5-4022-B38B-CDD01EEF5A02}" dt="2022-10-20T13:46:32.983" v="966" actId="1076"/>
          <ac:spMkLst>
            <pc:docMk/>
            <pc:sldMk cId="618825314" sldId="264"/>
            <ac:spMk id="6" creationId="{CA1B0601-B014-F45B-90E3-332EB826AB10}"/>
          </ac:spMkLst>
        </pc:spChg>
        <pc:picChg chg="del">
          <ac:chgData name="Barra, Deneb" userId="53d55de6-a18f-4020-9b40-d704617c081b" providerId="ADAL" clId="{1B79D8C8-78E5-4022-B38B-CDD01EEF5A02}" dt="2022-10-20T13:29:34.151" v="783" actId="478"/>
          <ac:picMkLst>
            <pc:docMk/>
            <pc:sldMk cId="618825314" sldId="264"/>
            <ac:picMk id="8" creationId="{041FB543-FDFC-3E0A-C2D6-81B287581BDD}"/>
          </ac:picMkLst>
        </pc:picChg>
        <pc:picChg chg="del">
          <ac:chgData name="Barra, Deneb" userId="53d55de6-a18f-4020-9b40-d704617c081b" providerId="ADAL" clId="{1B79D8C8-78E5-4022-B38B-CDD01EEF5A02}" dt="2022-10-20T13:29:35.524" v="784" actId="478"/>
          <ac:picMkLst>
            <pc:docMk/>
            <pc:sldMk cId="618825314" sldId="264"/>
            <ac:picMk id="12" creationId="{C7E17C53-CA3A-9078-1AA3-F634B302DC54}"/>
          </ac:picMkLst>
        </pc:picChg>
        <pc:cxnChg chg="add mod">
          <ac:chgData name="Barra, Deneb" userId="53d55de6-a18f-4020-9b40-d704617c081b" providerId="ADAL" clId="{1B79D8C8-78E5-4022-B38B-CDD01EEF5A02}" dt="2022-10-20T13:46:43.025" v="969" actId="1076"/>
          <ac:cxnSpMkLst>
            <pc:docMk/>
            <pc:sldMk cId="618825314" sldId="264"/>
            <ac:cxnSpMk id="7" creationId="{EBF3B61C-1F73-46D2-DC81-5BE11B13FA1B}"/>
          </ac:cxnSpMkLst>
        </pc:cxnChg>
      </pc:sldChg>
      <pc:sldChg chg="addSp delSp modSp add mod">
        <pc:chgData name="Barra, Deneb" userId="53d55de6-a18f-4020-9b40-d704617c081b" providerId="ADAL" clId="{1B79D8C8-78E5-4022-B38B-CDD01EEF5A02}" dt="2022-10-20T13:57:09.293" v="1062" actId="1440"/>
        <pc:sldMkLst>
          <pc:docMk/>
          <pc:sldMk cId="1249945284" sldId="265"/>
        </pc:sldMkLst>
        <pc:spChg chg="mod">
          <ac:chgData name="Barra, Deneb" userId="53d55de6-a18f-4020-9b40-d704617c081b" providerId="ADAL" clId="{1B79D8C8-78E5-4022-B38B-CDD01EEF5A02}" dt="2022-10-20T13:53:14.906" v="1006" actId="6549"/>
          <ac:spMkLst>
            <pc:docMk/>
            <pc:sldMk cId="1249945284" sldId="265"/>
            <ac:spMk id="2" creationId="{860C1B9B-65E9-2B06-840C-4ED4A18986E0}"/>
          </ac:spMkLst>
        </pc:spChg>
        <pc:spChg chg="del mod">
          <ac:chgData name="Barra, Deneb" userId="53d55de6-a18f-4020-9b40-d704617c081b" providerId="ADAL" clId="{1B79D8C8-78E5-4022-B38B-CDD01EEF5A02}" dt="2022-10-20T13:53:28.083" v="1012" actId="478"/>
          <ac:spMkLst>
            <pc:docMk/>
            <pc:sldMk cId="1249945284" sldId="265"/>
            <ac:spMk id="4" creationId="{C14AB0D7-0E22-4674-0F9D-99B84ECEFBCC}"/>
          </ac:spMkLst>
        </pc:spChg>
        <pc:spChg chg="del mod">
          <ac:chgData name="Barra, Deneb" userId="53d55de6-a18f-4020-9b40-d704617c081b" providerId="ADAL" clId="{1B79D8C8-78E5-4022-B38B-CDD01EEF5A02}" dt="2022-10-20T13:53:17.015" v="1007" actId="478"/>
          <ac:spMkLst>
            <pc:docMk/>
            <pc:sldMk cId="1249945284" sldId="265"/>
            <ac:spMk id="6" creationId="{57D616FE-6DE2-5390-E7D1-AEBB7D678C05}"/>
          </ac:spMkLst>
        </pc:spChg>
        <pc:spChg chg="del">
          <ac:chgData name="Barra, Deneb" userId="53d55de6-a18f-4020-9b40-d704617c081b" providerId="ADAL" clId="{1B79D8C8-78E5-4022-B38B-CDD01EEF5A02}" dt="2022-10-20T13:53:22.010" v="1010" actId="478"/>
          <ac:spMkLst>
            <pc:docMk/>
            <pc:sldMk cId="1249945284" sldId="265"/>
            <ac:spMk id="8" creationId="{D17E517B-89E9-5F00-7EC3-724635077F7E}"/>
          </ac:spMkLst>
        </pc:spChg>
        <pc:spChg chg="add del mod">
          <ac:chgData name="Barra, Deneb" userId="53d55de6-a18f-4020-9b40-d704617c081b" providerId="ADAL" clId="{1B79D8C8-78E5-4022-B38B-CDD01EEF5A02}" dt="2022-10-20T13:53:18.783" v="1008" actId="478"/>
          <ac:spMkLst>
            <pc:docMk/>
            <pc:sldMk cId="1249945284" sldId="265"/>
            <ac:spMk id="10" creationId="{715E123D-D74C-D961-61C9-B8511907A180}"/>
          </ac:spMkLst>
        </pc:spChg>
        <pc:spChg chg="add mod">
          <ac:chgData name="Barra, Deneb" userId="53d55de6-a18f-4020-9b40-d704617c081b" providerId="ADAL" clId="{1B79D8C8-78E5-4022-B38B-CDD01EEF5A02}" dt="2022-10-20T13:55:34.451" v="1045" actId="1076"/>
          <ac:spMkLst>
            <pc:docMk/>
            <pc:sldMk cId="1249945284" sldId="265"/>
            <ac:spMk id="16" creationId="{4C9221FB-43F9-972E-CA10-2E3717D23E0F}"/>
          </ac:spMkLst>
        </pc:spChg>
        <pc:picChg chg="del">
          <ac:chgData name="Barra, Deneb" userId="53d55de6-a18f-4020-9b40-d704617c081b" providerId="ADAL" clId="{1B79D8C8-78E5-4022-B38B-CDD01EEF5A02}" dt="2022-10-20T13:53:12.131" v="1003" actId="478"/>
          <ac:picMkLst>
            <pc:docMk/>
            <pc:sldMk cId="1249945284" sldId="265"/>
            <ac:picMk id="5" creationId="{BC4F4A9F-5E2E-EEC7-37D5-19DF29F8D412}"/>
          </ac:picMkLst>
        </pc:picChg>
        <pc:picChg chg="del">
          <ac:chgData name="Barra, Deneb" userId="53d55de6-a18f-4020-9b40-d704617c081b" providerId="ADAL" clId="{1B79D8C8-78E5-4022-B38B-CDD01EEF5A02}" dt="2022-10-20T13:53:19.460" v="1009" actId="478"/>
          <ac:picMkLst>
            <pc:docMk/>
            <pc:sldMk cId="1249945284" sldId="265"/>
            <ac:picMk id="7" creationId="{89F28A2A-4B86-A618-FC96-86AFE35947EA}"/>
          </ac:picMkLst>
        </pc:picChg>
        <pc:picChg chg="add del mod">
          <ac:chgData name="Barra, Deneb" userId="53d55de6-a18f-4020-9b40-d704617c081b" providerId="ADAL" clId="{1B79D8C8-78E5-4022-B38B-CDD01EEF5A02}" dt="2022-10-20T13:54:38.651" v="1023" actId="478"/>
          <ac:picMkLst>
            <pc:docMk/>
            <pc:sldMk cId="1249945284" sldId="265"/>
            <ac:picMk id="12" creationId="{5981451D-9BD8-A175-5EFD-942CCC9BCC60}"/>
          </ac:picMkLst>
        </pc:picChg>
        <pc:picChg chg="add mod">
          <ac:chgData name="Barra, Deneb" userId="53d55de6-a18f-4020-9b40-d704617c081b" providerId="ADAL" clId="{1B79D8C8-78E5-4022-B38B-CDD01EEF5A02}" dt="2022-10-20T13:57:09.293" v="1062" actId="1440"/>
          <ac:picMkLst>
            <pc:docMk/>
            <pc:sldMk cId="1249945284" sldId="265"/>
            <ac:picMk id="14" creationId="{E0AC423F-7C9D-ABB4-AF81-B696440D92AD}"/>
          </ac:picMkLst>
        </pc:picChg>
        <pc:picChg chg="add del mod">
          <ac:chgData name="Barra, Deneb" userId="53d55de6-a18f-4020-9b40-d704617c081b" providerId="ADAL" clId="{1B79D8C8-78E5-4022-B38B-CDD01EEF5A02}" dt="2022-10-20T13:54:41.938" v="1025" actId="478"/>
          <ac:picMkLst>
            <pc:docMk/>
            <pc:sldMk cId="1249945284" sldId="265"/>
            <ac:picMk id="15" creationId="{77718520-93BF-F47B-825D-E067D6355D2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119505"/>
            <a:ext cx="5829300" cy="2381521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3592866"/>
            <a:ext cx="5143500" cy="165154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427D-BB2F-4AE2-A058-600D5173D6D2}" type="datetimeFigureOut">
              <a:rPr lang="es-CL" smtClean="0"/>
              <a:t>20-10-2022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0CAEC-6309-4EF6-8075-B1D78511C6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16017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427D-BB2F-4AE2-A058-600D5173D6D2}" type="datetimeFigureOut">
              <a:rPr lang="es-CL" smtClean="0"/>
              <a:t>20-10-2022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0CAEC-6309-4EF6-8075-B1D78511C6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20567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64195"/>
            <a:ext cx="1478756" cy="579704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64195"/>
            <a:ext cx="4350544" cy="579704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427D-BB2F-4AE2-A058-600D5173D6D2}" type="datetimeFigureOut">
              <a:rPr lang="es-CL" smtClean="0"/>
              <a:t>20-10-2022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0CAEC-6309-4EF6-8075-B1D78511C6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09247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427D-BB2F-4AE2-A058-600D5173D6D2}" type="datetimeFigureOut">
              <a:rPr lang="es-CL" smtClean="0"/>
              <a:t>20-10-2022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0CAEC-6309-4EF6-8075-B1D78511C6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18456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1705386"/>
            <a:ext cx="5915025" cy="284547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4577779"/>
            <a:ext cx="5915025" cy="149636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427D-BB2F-4AE2-A058-600D5173D6D2}" type="datetimeFigureOut">
              <a:rPr lang="es-CL" smtClean="0"/>
              <a:t>20-10-2022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0CAEC-6309-4EF6-8075-B1D78511C6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65711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1820976"/>
            <a:ext cx="2914650" cy="434025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1820976"/>
            <a:ext cx="2914650" cy="434025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427D-BB2F-4AE2-A058-600D5173D6D2}" type="datetimeFigureOut">
              <a:rPr lang="es-CL" smtClean="0"/>
              <a:t>20-10-2022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0CAEC-6309-4EF6-8075-B1D78511C6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3369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64197"/>
            <a:ext cx="5915025" cy="132218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1676882"/>
            <a:ext cx="2901255" cy="82181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2498697"/>
            <a:ext cx="2901255" cy="367520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1676882"/>
            <a:ext cx="2915543" cy="82181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2498697"/>
            <a:ext cx="2915543" cy="367520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427D-BB2F-4AE2-A058-600D5173D6D2}" type="datetimeFigureOut">
              <a:rPr lang="es-CL" smtClean="0"/>
              <a:t>20-10-2022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0CAEC-6309-4EF6-8075-B1D78511C6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91642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427D-BB2F-4AE2-A058-600D5173D6D2}" type="datetimeFigureOut">
              <a:rPr lang="es-CL" smtClean="0"/>
              <a:t>20-10-2022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0CAEC-6309-4EF6-8075-B1D78511C6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92253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427D-BB2F-4AE2-A058-600D5173D6D2}" type="datetimeFigureOut">
              <a:rPr lang="es-CL" smtClean="0"/>
              <a:t>20-10-2022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0CAEC-6309-4EF6-8075-B1D78511C6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9684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56036"/>
            <a:ext cx="2211884" cy="159612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984912"/>
            <a:ext cx="3471863" cy="4861216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052161"/>
            <a:ext cx="2211884" cy="380188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427D-BB2F-4AE2-A058-600D5173D6D2}" type="datetimeFigureOut">
              <a:rPr lang="es-CL" smtClean="0"/>
              <a:t>20-10-2022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0CAEC-6309-4EF6-8075-B1D78511C6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18104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56036"/>
            <a:ext cx="2211884" cy="159612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984912"/>
            <a:ext cx="3471863" cy="4861216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052161"/>
            <a:ext cx="2211884" cy="380188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427D-BB2F-4AE2-A058-600D5173D6D2}" type="datetimeFigureOut">
              <a:rPr lang="es-CL" smtClean="0"/>
              <a:t>20-10-2022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0CAEC-6309-4EF6-8075-B1D78511C6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82464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364197"/>
            <a:ext cx="5915025" cy="1322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820976"/>
            <a:ext cx="5915025" cy="4340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6340167"/>
            <a:ext cx="1543050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D427D-BB2F-4AE2-A058-600D5173D6D2}" type="datetimeFigureOut">
              <a:rPr lang="es-CL" smtClean="0"/>
              <a:t>20-10-2022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6340167"/>
            <a:ext cx="2314575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6340167"/>
            <a:ext cx="1543050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0CAEC-6309-4EF6-8075-B1D78511C6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52175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65C73F-B82F-B8AF-F246-C84641CD78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FA8F48-1055-B4DA-38DA-A5669CC713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Imagen 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4AA7BA69-8B0D-3A6F-2FBF-F23874CC67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72382" cy="687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410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D807E0-6EE2-3B44-409B-11FC006B9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Marcador de contenido 4" descr="Código QR&#10;&#10;Descripción generada automáticamente">
            <a:extLst>
              <a:ext uri="{FF2B5EF4-FFF2-40B4-BE49-F238E27FC236}">
                <a16:creationId xmlns:a16="http://schemas.microsoft.com/office/drawing/2014/main" id="{871E0A28-3D5B-DB68-56EC-A8D9D407B0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60919"/>
            <a:ext cx="6858000" cy="9701457"/>
          </a:xfr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77A7836-F8E4-4839-1463-6010D10984EF}"/>
              </a:ext>
            </a:extLst>
          </p:cNvPr>
          <p:cNvSpPr txBox="1"/>
          <p:nvPr/>
        </p:nvSpPr>
        <p:spPr>
          <a:xfrm>
            <a:off x="1072545" y="6484770"/>
            <a:ext cx="47129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b="1" dirty="0">
                <a:solidFill>
                  <a:schemeClr val="bg1"/>
                </a:solidFill>
                <a:latin typeface="Montserrat Light" panose="00000400000000000000" pitchFamily="2" charset="0"/>
              </a:rPr>
              <a:t>https://drclas.harvard.edu/event/chilean-constitution-forum-day</a:t>
            </a:r>
          </a:p>
        </p:txBody>
      </p:sp>
    </p:spTree>
    <p:extLst>
      <p:ext uri="{BB962C8B-B14F-4D97-AF65-F5344CB8AC3E}">
        <p14:creationId xmlns:p14="http://schemas.microsoft.com/office/powerpoint/2010/main" val="3199867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B7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0C1B9B-65E9-2B06-840C-4ED4A1898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261" y="92279"/>
            <a:ext cx="5915025" cy="1322188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 Light" panose="00000400000000000000" pitchFamily="2" charset="0"/>
              </a:rPr>
              <a:t>Welcome Dinner for Advisory Board Members</a:t>
            </a:r>
            <a:endParaRPr lang="es-CL" sz="2000" b="1" dirty="0">
              <a:solidFill>
                <a:schemeClr val="bg1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5" name="Marcador de contenido 4" descr="Un grupo de personas en un salón&#10;&#10;Descripción generada automáticamente">
            <a:extLst>
              <a:ext uri="{FF2B5EF4-FFF2-40B4-BE49-F238E27FC236}">
                <a16:creationId xmlns:a16="http://schemas.microsoft.com/office/drawing/2014/main" id="{2A67CE2F-F597-3A98-8F2B-F077A94CF9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17" y="1512893"/>
            <a:ext cx="3024624" cy="40328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Imagen 6" descr="Un grupo de personas sentadas en un restaurante&#10;&#10;Descripción generada automáticamente">
            <a:extLst>
              <a:ext uri="{FF2B5EF4-FFF2-40B4-BE49-F238E27FC236}">
                <a16:creationId xmlns:a16="http://schemas.microsoft.com/office/drawing/2014/main" id="{960A1016-A437-A311-7BA5-42881CFD68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448" y="1512893"/>
            <a:ext cx="3024624" cy="40328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5A745320-2B2A-9A8B-010A-105CDBCD133D}"/>
              </a:ext>
            </a:extLst>
          </p:cNvPr>
          <p:cNvCxnSpPr/>
          <p:nvPr/>
        </p:nvCxnSpPr>
        <p:spPr>
          <a:xfrm>
            <a:off x="295317" y="998290"/>
            <a:ext cx="477163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4960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B7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0C1B9B-65E9-2B06-840C-4ED4A1898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820" y="0"/>
            <a:ext cx="5915025" cy="1322188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 Light" panose="00000400000000000000" pitchFamily="2" charset="0"/>
              </a:rPr>
              <a:t>First Panel, Student Reflection:</a:t>
            </a:r>
            <a:br>
              <a:rPr lang="en-US" sz="2000" b="1" dirty="0">
                <a:solidFill>
                  <a:schemeClr val="bg1"/>
                </a:solidFill>
                <a:latin typeface="Montserrat Light" panose="00000400000000000000" pitchFamily="2" charset="0"/>
              </a:rPr>
            </a:br>
            <a:r>
              <a:rPr lang="en-US" sz="2000" b="1" dirty="0">
                <a:solidFill>
                  <a:schemeClr val="bg1"/>
                </a:solidFill>
                <a:latin typeface="Montserrat Light" panose="00000400000000000000" pitchFamily="2" charset="0"/>
              </a:rPr>
              <a:t>Harvard Association of Chilean Students</a:t>
            </a:r>
            <a:endParaRPr lang="es-CL" sz="2000" dirty="0">
              <a:solidFill>
                <a:schemeClr val="bg1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5" name="Marcador de contenido 4" descr="Un grupo de personas en un auditorio&#10;&#10;Descripción generada automáticamente">
            <a:extLst>
              <a:ext uri="{FF2B5EF4-FFF2-40B4-BE49-F238E27FC236}">
                <a16:creationId xmlns:a16="http://schemas.microsoft.com/office/drawing/2014/main" id="{BFB0131A-5699-B821-934E-1CCE1351FF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43" y="1208212"/>
            <a:ext cx="5450513" cy="4087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649F5E2-EC80-4A1F-79ED-A22F22505857}"/>
              </a:ext>
            </a:extLst>
          </p:cNvPr>
          <p:cNvSpPr txBox="1"/>
          <p:nvPr/>
        </p:nvSpPr>
        <p:spPr>
          <a:xfrm>
            <a:off x="471486" y="5548436"/>
            <a:ext cx="591502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L" sz="1100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“Muchas gracias nuevamente por invitarme a participar y por la excelente organización del evento.  El foco del panel, y la composición de los invitados fue realmente sorprendente.  Espero que podamos seguir en contacto, me encantaría seguir participando de actividades del Centro.” - </a:t>
            </a:r>
            <a:r>
              <a:rPr lang="es-CL" sz="1100" b="1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Elisa Zabala</a:t>
            </a:r>
            <a:endParaRPr lang="es-CL" sz="1100" b="1" dirty="0">
              <a:solidFill>
                <a:schemeClr val="bg1"/>
              </a:solidFill>
              <a:effectLst/>
              <a:latin typeface="Spectral Light" panose="02020302060000000000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CL" dirty="0"/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71E30A88-B813-2426-BC25-38B9FE28A9A2}"/>
              </a:ext>
            </a:extLst>
          </p:cNvPr>
          <p:cNvCxnSpPr/>
          <p:nvPr/>
        </p:nvCxnSpPr>
        <p:spPr>
          <a:xfrm>
            <a:off x="295317" y="998290"/>
            <a:ext cx="477163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147951A5-EAFD-235F-5F75-60D5B01B81DD}"/>
              </a:ext>
            </a:extLst>
          </p:cNvPr>
          <p:cNvSpPr txBox="1"/>
          <p:nvPr/>
        </p:nvSpPr>
        <p:spPr>
          <a:xfrm>
            <a:off x="723154" y="5066950"/>
            <a:ext cx="50988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" i="1" dirty="0">
                <a:solidFill>
                  <a:schemeClr val="bg1"/>
                </a:solidFill>
                <a:latin typeface="Spectral Light" panose="02020302060000000000" pitchFamily="18" charset="0"/>
              </a:rPr>
              <a:t>Pablo Eguiguren, Elisa Zabala and Claudia Bobadilla.</a:t>
            </a:r>
            <a:endParaRPr lang="es-CL" sz="800" i="1" dirty="0">
              <a:solidFill>
                <a:schemeClr val="bg1"/>
              </a:solidFill>
              <a:latin typeface="Spectral Light" panose="02020302060000000000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324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B7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0C1B9B-65E9-2B06-840C-4ED4A1898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820" y="0"/>
            <a:ext cx="5915025" cy="1322188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 Light" panose="00000400000000000000" pitchFamily="2" charset="0"/>
              </a:rPr>
              <a:t>First Panel, Student Reflection:</a:t>
            </a:r>
            <a:br>
              <a:rPr lang="en-US" sz="2000" b="1" dirty="0">
                <a:solidFill>
                  <a:schemeClr val="bg1"/>
                </a:solidFill>
                <a:latin typeface="Montserrat Light" panose="00000400000000000000" pitchFamily="2" charset="0"/>
              </a:rPr>
            </a:br>
            <a:r>
              <a:rPr lang="en-US" sz="2000" b="1" dirty="0">
                <a:solidFill>
                  <a:schemeClr val="bg1"/>
                </a:solidFill>
                <a:latin typeface="Montserrat Light" panose="00000400000000000000" pitchFamily="2" charset="0"/>
              </a:rPr>
              <a:t>Harvard Association of Chilean Students</a:t>
            </a:r>
            <a:endParaRPr lang="es-CL" sz="2000" dirty="0">
              <a:solidFill>
                <a:schemeClr val="bg1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7" name="Imagen 6" descr="Un grupo de personas sentadas en una oficina&#10;&#10;Descripción generada automáticamente">
            <a:extLst>
              <a:ext uri="{FF2B5EF4-FFF2-40B4-BE49-F238E27FC236}">
                <a16:creationId xmlns:a16="http://schemas.microsoft.com/office/drawing/2014/main" id="{172E4F6D-6AED-3C9F-711C-3BDD3E334D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766"/>
          <a:stretch/>
        </p:blipFill>
        <p:spPr>
          <a:xfrm>
            <a:off x="1054980" y="3738295"/>
            <a:ext cx="4748039" cy="2536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649F5E2-EC80-4A1F-79ED-A22F22505857}"/>
              </a:ext>
            </a:extLst>
          </p:cNvPr>
          <p:cNvSpPr txBox="1"/>
          <p:nvPr/>
        </p:nvSpPr>
        <p:spPr>
          <a:xfrm>
            <a:off x="295317" y="1615819"/>
            <a:ext cx="61127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L" sz="1100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“No puedo agradecerte más por este día maravilloso. Muchas gracias por toda la organización, por haberme dado la oportunidad de moderar ese hermoso panel y de compartir anoche con ustedes fue un privilegio. Felicitaciones por un día memorable. </a:t>
            </a:r>
            <a:endParaRPr lang="es-CL" sz="1100" dirty="0">
              <a:solidFill>
                <a:schemeClr val="bg1"/>
              </a:solidFill>
              <a:effectLst/>
              <a:latin typeface="Spectral Light" panose="02020302060000000000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CL" sz="1100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muchas gracias nuevamente por unos días preciosos y de mucho aprendizaje.” - </a:t>
            </a:r>
            <a:r>
              <a:rPr lang="es-CL" sz="1100" b="1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Claudia Bobadilla</a:t>
            </a:r>
            <a:endParaRPr lang="es-CL" sz="1100" b="1" dirty="0">
              <a:solidFill>
                <a:schemeClr val="bg1"/>
              </a:solidFill>
              <a:latin typeface="Spectral Light" panose="02020302060000000000" pitchFamily="18" charset="0"/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25D4E7D4-09E3-E653-3BD7-B47DA3F100BA}"/>
              </a:ext>
            </a:extLst>
          </p:cNvPr>
          <p:cNvCxnSpPr/>
          <p:nvPr/>
        </p:nvCxnSpPr>
        <p:spPr>
          <a:xfrm>
            <a:off x="295317" y="998290"/>
            <a:ext cx="477163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7B9DC2BC-2EDB-BAEB-CA0C-3E88A4C21A08}"/>
              </a:ext>
            </a:extLst>
          </p:cNvPr>
          <p:cNvSpPr txBox="1"/>
          <p:nvPr/>
        </p:nvSpPr>
        <p:spPr>
          <a:xfrm>
            <a:off x="295317" y="2761695"/>
            <a:ext cx="61127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L" sz="1100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“Muchas gracias por la invitación al foro! Lo pasé muy bien y quedé muy contento con la discusión que se dio. Estamos en contacto</a:t>
            </a:r>
            <a:r>
              <a:rPr lang="es-CL" sz="1100" dirty="0">
                <a:solidFill>
                  <a:schemeClr val="bg1"/>
                </a:solidFill>
                <a:latin typeface="Spectral Light" panose="02020302060000000000" pitchFamily="18" charset="0"/>
                <a:cs typeface="Arial" panose="020B0604020202020204" pitchFamily="34" charset="0"/>
              </a:rPr>
              <a:t>!! Para la próxima espero que tengamos mejor convocatoria, creo que estaba difícil la competencia hoy!” - </a:t>
            </a:r>
            <a:r>
              <a:rPr lang="es-CL" sz="1100" b="1" dirty="0">
                <a:solidFill>
                  <a:schemeClr val="bg1"/>
                </a:solidFill>
                <a:latin typeface="Spectral Light" panose="02020302060000000000" pitchFamily="18" charset="0"/>
                <a:cs typeface="Arial" panose="020B0604020202020204" pitchFamily="34" charset="0"/>
              </a:rPr>
              <a:t>Pablo Eguiguren</a:t>
            </a:r>
          </a:p>
        </p:txBody>
      </p:sp>
    </p:spTree>
    <p:extLst>
      <p:ext uri="{BB962C8B-B14F-4D97-AF65-F5344CB8AC3E}">
        <p14:creationId xmlns:p14="http://schemas.microsoft.com/office/powerpoint/2010/main" val="3502300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B7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0C1B9B-65E9-2B06-840C-4ED4A1898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431" y="-100668"/>
            <a:ext cx="6424261" cy="1322188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 Light" panose="00000400000000000000" pitchFamily="2" charset="0"/>
              </a:rPr>
              <a:t>Second Panel, Academic Reflection:</a:t>
            </a:r>
            <a:br>
              <a:rPr lang="en-US" sz="2000" b="1" dirty="0">
                <a:solidFill>
                  <a:schemeClr val="bg1"/>
                </a:solidFill>
                <a:latin typeface="Montserrat Light" panose="00000400000000000000" pitchFamily="2" charset="0"/>
              </a:rPr>
            </a:br>
            <a:r>
              <a:rPr lang="en-US" sz="2000" b="1" dirty="0">
                <a:solidFill>
                  <a:schemeClr val="bg1"/>
                </a:solidFill>
                <a:latin typeface="Montserrat Light" panose="00000400000000000000" pitchFamily="2" charset="0"/>
              </a:rPr>
              <a:t>Advisory Committee Members from the Academic Forum for the New Constitution in Chile </a:t>
            </a:r>
            <a:endParaRPr lang="es-CL" sz="2000" dirty="0">
              <a:solidFill>
                <a:schemeClr val="bg1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10" name="Imagen 9" descr="Un grupo de personas sentadas en una oficina&#10;&#10;Descripción generada automáticamente con confianza media">
            <a:extLst>
              <a:ext uri="{FF2B5EF4-FFF2-40B4-BE49-F238E27FC236}">
                <a16:creationId xmlns:a16="http://schemas.microsoft.com/office/drawing/2014/main" id="{E67DB1A9-5617-7F5E-AEFE-BFCF11EF4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08" y="1313980"/>
            <a:ext cx="4667827" cy="2867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4455F547-C195-F27A-055F-AD10FE580E89}"/>
              </a:ext>
            </a:extLst>
          </p:cNvPr>
          <p:cNvCxnSpPr/>
          <p:nvPr/>
        </p:nvCxnSpPr>
        <p:spPr>
          <a:xfrm>
            <a:off x="295317" y="998290"/>
            <a:ext cx="477163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96F26C1A-3FFC-26B4-5206-63C5F9A2FB10}"/>
              </a:ext>
            </a:extLst>
          </p:cNvPr>
          <p:cNvSpPr txBox="1"/>
          <p:nvPr/>
        </p:nvSpPr>
        <p:spPr>
          <a:xfrm>
            <a:off x="222308" y="4897679"/>
            <a:ext cx="22647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L" sz="1100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“Me sentí tan contenta! Y el seminario fue un éxito y con un clima muy fraterno </a:t>
            </a:r>
            <a:endParaRPr lang="es-CL" sz="1100" dirty="0">
              <a:solidFill>
                <a:schemeClr val="bg1"/>
              </a:solidFill>
              <a:effectLst/>
              <a:latin typeface="Spectral Light" panose="02020302060000000000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CL" sz="1100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Felicitaciones!” – </a:t>
            </a:r>
            <a:r>
              <a:rPr lang="es-CL" sz="1100" b="1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Sol Serrano</a:t>
            </a:r>
            <a:endParaRPr lang="es-CL" sz="1100" b="1" dirty="0">
              <a:solidFill>
                <a:schemeClr val="bg1"/>
              </a:solidFill>
              <a:effectLst/>
              <a:latin typeface="Spectral Light" panose="02020302060000000000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8B20BE0-236B-0DAD-5D89-0DE7558EB3FA}"/>
              </a:ext>
            </a:extLst>
          </p:cNvPr>
          <p:cNvSpPr txBox="1"/>
          <p:nvPr/>
        </p:nvSpPr>
        <p:spPr>
          <a:xfrm>
            <a:off x="211431" y="1313980"/>
            <a:ext cx="50988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" i="1" dirty="0">
                <a:solidFill>
                  <a:schemeClr val="bg1"/>
                </a:solidFill>
                <a:latin typeface="Spectral Light" panose="02020302060000000000" pitchFamily="18" charset="0"/>
              </a:rPr>
              <a:t>Steven Levitsky, Claudio Fuentes, Sol Serrano, Cristián Rodríguez-</a:t>
            </a:r>
            <a:r>
              <a:rPr lang="es-MX" sz="800" i="1" dirty="0" err="1">
                <a:solidFill>
                  <a:schemeClr val="bg1"/>
                </a:solidFill>
                <a:latin typeface="Spectral Light" panose="02020302060000000000" pitchFamily="18" charset="0"/>
              </a:rPr>
              <a:t>Chiffelle</a:t>
            </a:r>
            <a:r>
              <a:rPr lang="es-MX" sz="800" i="1" dirty="0">
                <a:solidFill>
                  <a:schemeClr val="bg1"/>
                </a:solidFill>
                <a:latin typeface="Spectral Light" panose="02020302060000000000" pitchFamily="18" charset="0"/>
              </a:rPr>
              <a:t> and Mark </a:t>
            </a:r>
            <a:r>
              <a:rPr lang="es-MX" sz="800" i="1" dirty="0" err="1">
                <a:solidFill>
                  <a:schemeClr val="bg1"/>
                </a:solidFill>
                <a:latin typeface="Spectral Light" panose="02020302060000000000" pitchFamily="18" charset="0"/>
              </a:rPr>
              <a:t>Tushnet</a:t>
            </a:r>
            <a:r>
              <a:rPr lang="es-MX" sz="800" i="1" dirty="0">
                <a:solidFill>
                  <a:schemeClr val="bg1"/>
                </a:solidFill>
                <a:latin typeface="Spectral Light" panose="02020302060000000000" pitchFamily="18" charset="0"/>
              </a:rPr>
              <a:t>.</a:t>
            </a:r>
            <a:endParaRPr lang="es-CL" sz="800" i="1" dirty="0">
              <a:solidFill>
                <a:schemeClr val="bg1"/>
              </a:solidFill>
              <a:latin typeface="Spectral Light" panose="02020302060000000000" pitchFamily="18" charset="0"/>
            </a:endParaRPr>
          </a:p>
        </p:txBody>
      </p:sp>
      <p:pic>
        <p:nvPicPr>
          <p:cNvPr id="11" name="Marcador de contenido 10" descr="Un grupo de personas en un salón de clases&#10;&#10;Descripción generada automáticamente con confianza media">
            <a:extLst>
              <a:ext uri="{FF2B5EF4-FFF2-40B4-BE49-F238E27FC236}">
                <a16:creationId xmlns:a16="http://schemas.microsoft.com/office/drawing/2014/main" id="{687B3FCA-D26D-7A5E-8C26-F1AC408164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632" y="3420269"/>
            <a:ext cx="4030060" cy="3022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3391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B7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0C1B9B-65E9-2B06-840C-4ED4A1898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869" y="61233"/>
            <a:ext cx="6424261" cy="1322188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 Light" panose="00000400000000000000" pitchFamily="2" charset="0"/>
              </a:rPr>
              <a:t>Third panel, Institutional Reflection</a:t>
            </a:r>
            <a:endParaRPr lang="es-CL" sz="2000" dirty="0">
              <a:solidFill>
                <a:schemeClr val="bg1"/>
              </a:solidFill>
              <a:latin typeface="Montserrat Light" panose="00000400000000000000" pitchFamily="2" charset="0"/>
            </a:endParaRPr>
          </a:p>
        </p:txBody>
      </p:sp>
      <p:pic>
        <p:nvPicPr>
          <p:cNvPr id="5" name="Marcador de contenido 4" descr="Personas sentadas en una mesa&#10;&#10;Descripción generada automáticamente">
            <a:extLst>
              <a:ext uri="{FF2B5EF4-FFF2-40B4-BE49-F238E27FC236}">
                <a16:creationId xmlns:a16="http://schemas.microsoft.com/office/drawing/2014/main" id="{BC4F4A9F-5E2E-EEC7-37D5-19DF29F8D4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69" y="1171186"/>
            <a:ext cx="4674861" cy="3506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n 6" descr="Un grupo de personas en un salón de clases&#10;&#10;Descripción generada automáticamente con confianza media">
            <a:extLst>
              <a:ext uri="{FF2B5EF4-FFF2-40B4-BE49-F238E27FC236}">
                <a16:creationId xmlns:a16="http://schemas.microsoft.com/office/drawing/2014/main" id="{89F28A2A-4B86-A618-FC96-86AFE3594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170" y="3498209"/>
            <a:ext cx="4287960" cy="3215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3C6E0058-995F-7B7E-C0B6-4349ED7E372A}"/>
              </a:ext>
            </a:extLst>
          </p:cNvPr>
          <p:cNvCxnSpPr/>
          <p:nvPr/>
        </p:nvCxnSpPr>
        <p:spPr>
          <a:xfrm>
            <a:off x="295317" y="998290"/>
            <a:ext cx="477163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C14AB0D7-0E22-4674-0F9D-99B84ECEFBCC}"/>
              </a:ext>
            </a:extLst>
          </p:cNvPr>
          <p:cNvSpPr txBox="1"/>
          <p:nvPr/>
        </p:nvSpPr>
        <p:spPr>
          <a:xfrm>
            <a:off x="5066950" y="1645381"/>
            <a:ext cx="17281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“Fue un placer y un evento excelente! </a:t>
            </a:r>
            <a:endParaRPr lang="es-CL" sz="1100" dirty="0">
              <a:solidFill>
                <a:schemeClr val="bg1"/>
              </a:solidFill>
              <a:effectLst/>
              <a:latin typeface="Spectral Light" panose="02020302060000000000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CL" sz="1100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Great </a:t>
            </a:r>
            <a:r>
              <a:rPr lang="es-CL" sz="1100" dirty="0" err="1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to</a:t>
            </a:r>
            <a:r>
              <a:rPr lang="es-CL" sz="1100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CL" sz="1100" dirty="0" err="1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see</a:t>
            </a:r>
            <a:r>
              <a:rPr lang="es-CL" sz="1100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CL" sz="1100" dirty="0" err="1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you</a:t>
            </a:r>
            <a:r>
              <a:rPr lang="es-CL" sz="1100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CL" sz="1100" dirty="0" err="1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last</a:t>
            </a:r>
            <a:r>
              <a:rPr lang="es-CL" sz="1100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CL" sz="1100" dirty="0" err="1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week</a:t>
            </a:r>
            <a:r>
              <a:rPr lang="es-CL" sz="1100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es-CL" sz="1100" dirty="0" err="1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thanks</a:t>
            </a:r>
            <a:r>
              <a:rPr lang="es-CL" sz="1100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 for </a:t>
            </a:r>
            <a:r>
              <a:rPr lang="es-CL" sz="1100" dirty="0" err="1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organizing</a:t>
            </a:r>
            <a:r>
              <a:rPr lang="es-CL" sz="1100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CL" sz="1100" dirty="0" err="1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such</a:t>
            </a:r>
            <a:r>
              <a:rPr lang="es-CL" sz="1100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es-CL" sz="1100" dirty="0" err="1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terrific</a:t>
            </a:r>
            <a:r>
              <a:rPr lang="es-CL" sz="1100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CL" sz="1100" dirty="0" err="1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event</a:t>
            </a:r>
            <a:r>
              <a:rPr lang="es-CL" sz="1100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!” – </a:t>
            </a:r>
            <a:r>
              <a:rPr lang="es-CL" sz="1100" b="1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David Landau</a:t>
            </a:r>
            <a:endParaRPr lang="es-CL" sz="1100" b="1" dirty="0">
              <a:solidFill>
                <a:schemeClr val="bg1"/>
              </a:solidFill>
              <a:effectLst/>
              <a:latin typeface="Spectral Light" panose="02020302060000000000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CL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7D616FE-6DE2-5390-E7D1-AEBB7D678C05}"/>
              </a:ext>
            </a:extLst>
          </p:cNvPr>
          <p:cNvSpPr txBox="1"/>
          <p:nvPr/>
        </p:nvSpPr>
        <p:spPr>
          <a:xfrm>
            <a:off x="216869" y="1196021"/>
            <a:ext cx="50988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" i="1" dirty="0">
                <a:solidFill>
                  <a:schemeClr val="bg1"/>
                </a:solidFill>
                <a:latin typeface="Spectral Light" panose="02020302060000000000" pitchFamily="18" charset="0"/>
              </a:rPr>
              <a:t>Steven Levitsky, David Landau, Rodrigo Vergara, Patricio Fernández Chadwick and Ximena Rincón.</a:t>
            </a:r>
            <a:endParaRPr lang="es-CL" sz="800" i="1" dirty="0">
              <a:solidFill>
                <a:schemeClr val="bg1"/>
              </a:solidFill>
              <a:latin typeface="Spectral Light" panose="02020302060000000000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17E517B-89E9-5F00-7EC3-724635077F7E}"/>
              </a:ext>
            </a:extLst>
          </p:cNvPr>
          <p:cNvSpPr txBox="1"/>
          <p:nvPr/>
        </p:nvSpPr>
        <p:spPr>
          <a:xfrm>
            <a:off x="2353170" y="6493857"/>
            <a:ext cx="50988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" i="1" dirty="0">
                <a:solidFill>
                  <a:schemeClr val="bg1"/>
                </a:solidFill>
                <a:latin typeface="Spectral Light" panose="02020302060000000000" pitchFamily="18" charset="0"/>
              </a:rPr>
              <a:t>Claudio Fuentes</a:t>
            </a:r>
            <a:endParaRPr lang="es-CL" sz="800" i="1" dirty="0">
              <a:solidFill>
                <a:schemeClr val="bg1"/>
              </a:solidFill>
              <a:latin typeface="Spectral Light" panose="02020302060000000000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718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B7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0C1B9B-65E9-2B06-840C-4ED4A1898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869" y="61233"/>
            <a:ext cx="6424261" cy="1322188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 Light" panose="00000400000000000000" pitchFamily="2" charset="0"/>
              </a:rPr>
              <a:t>Third panel, Institutional Reflection</a:t>
            </a:r>
            <a:endParaRPr lang="es-CL" sz="2000" dirty="0">
              <a:solidFill>
                <a:schemeClr val="bg1"/>
              </a:solidFill>
              <a:latin typeface="Montserrat Light" panose="00000400000000000000" pitchFamily="2" charset="0"/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3C6E0058-995F-7B7E-C0B6-4349ED7E372A}"/>
              </a:ext>
            </a:extLst>
          </p:cNvPr>
          <p:cNvCxnSpPr/>
          <p:nvPr/>
        </p:nvCxnSpPr>
        <p:spPr>
          <a:xfrm>
            <a:off x="295317" y="998290"/>
            <a:ext cx="477163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 descr="Un grupo de personas en un salón&#10;&#10;Descripción generada automáticamente con confianza baja">
            <a:extLst>
              <a:ext uri="{FF2B5EF4-FFF2-40B4-BE49-F238E27FC236}">
                <a16:creationId xmlns:a16="http://schemas.microsoft.com/office/drawing/2014/main" id="{E0AC423F-7C9D-ABB4-AF81-B696440D92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24" y="1193632"/>
            <a:ext cx="5678952" cy="42592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4C9221FB-43F9-972E-CA10-2E3717D23E0F}"/>
              </a:ext>
            </a:extLst>
          </p:cNvPr>
          <p:cNvSpPr txBox="1"/>
          <p:nvPr/>
        </p:nvSpPr>
        <p:spPr>
          <a:xfrm>
            <a:off x="768212" y="5692361"/>
            <a:ext cx="5321573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L" sz="1100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“Muchas gracias Marcela por invitar y darme la posibilidad de mostrar otros aspectos de esta historia. Y gracias también por la buena onda. Lo pasé muy bien.” – </a:t>
            </a:r>
            <a:r>
              <a:rPr lang="es-CL" sz="1100" b="1" dirty="0">
                <a:solidFill>
                  <a:schemeClr val="bg1"/>
                </a:solidFill>
                <a:effectLst/>
                <a:latin typeface="Spectral Light" panose="0202030206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Patricio Fernández Chadwick</a:t>
            </a:r>
            <a:endParaRPr lang="es-CL" sz="1100" b="1" dirty="0">
              <a:solidFill>
                <a:schemeClr val="bg1"/>
              </a:solidFill>
              <a:effectLst/>
              <a:latin typeface="Spectral Light" panose="02020302060000000000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249945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B7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contenido 7" descr="Grupo de personas de pie&#10;&#10;Descripción generada automáticamente">
            <a:extLst>
              <a:ext uri="{FF2B5EF4-FFF2-40B4-BE49-F238E27FC236}">
                <a16:creationId xmlns:a16="http://schemas.microsoft.com/office/drawing/2014/main" id="{041FB543-FDFC-3E0A-C2D6-81B287581B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409" y="162861"/>
            <a:ext cx="4449181" cy="3050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n 11" descr="Grupo de personas posando para una foto&#10;&#10;Descripción generada automáticamente">
            <a:extLst>
              <a:ext uri="{FF2B5EF4-FFF2-40B4-BE49-F238E27FC236}">
                <a16:creationId xmlns:a16="http://schemas.microsoft.com/office/drawing/2014/main" id="{C7E17C53-CA3A-9078-1AA3-F634B302DC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409" y="3340791"/>
            <a:ext cx="4449181" cy="33368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BD20257-3FD0-9D32-56B0-0F96D1169293}"/>
              </a:ext>
            </a:extLst>
          </p:cNvPr>
          <p:cNvSpPr txBox="1"/>
          <p:nvPr/>
        </p:nvSpPr>
        <p:spPr>
          <a:xfrm>
            <a:off x="1204408" y="2751318"/>
            <a:ext cx="4449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" i="1" dirty="0">
                <a:solidFill>
                  <a:schemeClr val="bg1"/>
                </a:solidFill>
                <a:latin typeface="Spectral Light" panose="02020302060000000000" pitchFamily="18" charset="0"/>
              </a:rPr>
              <a:t>Claudio Fuentes, David Landau, Claudia Bobadilla, Patricio Fernández Chadwick, Marcela Rentería, Steven Levitsky, Ximena Rincón, Cristián Rodríguez-</a:t>
            </a:r>
            <a:r>
              <a:rPr lang="es-MX" sz="800" i="1" dirty="0" err="1">
                <a:solidFill>
                  <a:schemeClr val="bg1"/>
                </a:solidFill>
                <a:latin typeface="Spectral Light" panose="02020302060000000000" pitchFamily="18" charset="0"/>
              </a:rPr>
              <a:t>Chiffelle</a:t>
            </a:r>
            <a:r>
              <a:rPr lang="es-MX" sz="800" i="1" dirty="0">
                <a:solidFill>
                  <a:schemeClr val="bg1"/>
                </a:solidFill>
                <a:latin typeface="Spectral Light" panose="02020302060000000000" pitchFamily="18" charset="0"/>
              </a:rPr>
              <a:t>, Pablo Eguiguren, Sol Serrano and Rodrigo Vergara.</a:t>
            </a:r>
            <a:endParaRPr lang="es-CL" sz="800" i="1" dirty="0">
              <a:solidFill>
                <a:schemeClr val="bg1"/>
              </a:solidFill>
              <a:latin typeface="Spectral Light" panose="02020302060000000000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335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B7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9B56E7F-ECEA-6518-D4DC-34F409E35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869" y="755009"/>
            <a:ext cx="6511102" cy="59897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12</a:t>
            </a:r>
            <a:r>
              <a:rPr lang="es-CL" sz="900" b="1" dirty="0">
                <a:solidFill>
                  <a:schemeClr val="bg1"/>
                </a:solidFill>
                <a:latin typeface="Montserrat Light" panose="00000400000000000000" pitchFamily="2" charset="0"/>
              </a:rPr>
              <a:t>:</a:t>
            </a: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00 PM </a:t>
            </a:r>
            <a:r>
              <a:rPr lang="es-CL" sz="900" b="1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Coffee</a:t>
            </a:r>
            <a:b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</a:b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12:10 PM </a:t>
            </a:r>
            <a:r>
              <a:rPr lang="es-CL" sz="900" b="1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First</a:t>
            </a: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Panel, </a:t>
            </a:r>
            <a:r>
              <a:rPr lang="es-CL" sz="900" b="1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Student</a:t>
            </a: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</a:t>
            </a:r>
            <a:r>
              <a:rPr lang="es-CL" sz="900" b="1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Reflection</a:t>
            </a: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: Harvard </a:t>
            </a:r>
            <a:r>
              <a:rPr lang="es-CL" sz="900" b="1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Association</a:t>
            </a: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of </a:t>
            </a:r>
            <a:r>
              <a:rPr lang="es-CL" sz="900" b="1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Chilean</a:t>
            </a: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Students</a:t>
            </a:r>
            <a:b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</a:br>
            <a:endParaRPr lang="es-CL" sz="900" b="1" i="0" dirty="0">
              <a:solidFill>
                <a:schemeClr val="bg1"/>
              </a:solidFill>
              <a:effectLst/>
              <a:latin typeface="Montserrat Light" panose="00000400000000000000" pitchFamily="2" charset="0"/>
            </a:endParaRPr>
          </a:p>
          <a:p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Pablo Eguiguren, MPA-ID &amp; MBA Candidate, Harvard Kennedy School and Harvard</a:t>
            </a:r>
            <a:b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</a:b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Business School,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Rubenstein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Fellow</a:t>
            </a:r>
            <a:endParaRPr lang="es-CL" sz="900" b="0" i="0" dirty="0">
              <a:solidFill>
                <a:schemeClr val="bg1"/>
              </a:solidFill>
              <a:effectLst/>
              <a:latin typeface="Montserrat Light" panose="00000400000000000000" pitchFamily="2" charset="0"/>
            </a:endParaRPr>
          </a:p>
          <a:p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María Elisa Zavala,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Associate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, Cleary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Gottlieb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Steen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&amp; Hamilton LLP</a:t>
            </a:r>
          </a:p>
          <a:p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Moderated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by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: Claudia Bobadilla, ALI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Fellow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2022,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Founder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Puente Social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Foundation</a:t>
            </a:r>
            <a:endParaRPr lang="es-CL" sz="900" b="0" i="0" dirty="0">
              <a:solidFill>
                <a:schemeClr val="bg1"/>
              </a:solidFill>
              <a:effectLst/>
              <a:latin typeface="Montserrat Light" panose="00000400000000000000" pitchFamily="2" charset="0"/>
            </a:endParaRPr>
          </a:p>
          <a:p>
            <a:pPr marL="0" indent="0">
              <a:buNone/>
            </a:pPr>
            <a:b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</a:b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2:00 PM </a:t>
            </a:r>
            <a:r>
              <a:rPr lang="es-CL" sz="900" b="1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Second</a:t>
            </a: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Panel, </a:t>
            </a:r>
            <a:r>
              <a:rPr lang="es-CL" sz="900" b="1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Academic</a:t>
            </a: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</a:t>
            </a:r>
            <a:r>
              <a:rPr lang="es-CL" sz="900" b="1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Reflection</a:t>
            </a: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: </a:t>
            </a:r>
            <a:r>
              <a:rPr lang="es-CL" sz="900" b="1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Advisory</a:t>
            </a: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Committee </a:t>
            </a:r>
            <a:r>
              <a:rPr lang="es-CL" sz="900" b="1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Members</a:t>
            </a: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</a:t>
            </a:r>
            <a:r>
              <a:rPr lang="es-CL" sz="900" b="1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from</a:t>
            </a: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</a:t>
            </a:r>
            <a:r>
              <a:rPr lang="es-CL" sz="900" b="1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the</a:t>
            </a:r>
            <a:b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</a:br>
            <a:r>
              <a:rPr lang="es-CL" sz="900" b="1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Academic</a:t>
            </a: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</a:t>
            </a:r>
            <a:r>
              <a:rPr lang="es-CL" sz="900" b="1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Forum</a:t>
            </a: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for </a:t>
            </a:r>
            <a:r>
              <a:rPr lang="es-CL" sz="900" b="1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the</a:t>
            </a: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New </a:t>
            </a:r>
            <a:r>
              <a:rPr lang="es-CL" sz="900" b="1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Constitution</a:t>
            </a: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in Chile</a:t>
            </a:r>
          </a:p>
          <a:p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Claudio Fuentes,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Professor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,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Political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Science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, Universidad Diego Portales</a:t>
            </a:r>
            <a:endParaRPr lang="es-CL" sz="900" dirty="0">
              <a:solidFill>
                <a:schemeClr val="bg1"/>
              </a:solidFill>
              <a:latin typeface="Montserrat Light" panose="00000400000000000000" pitchFamily="2" charset="0"/>
            </a:endParaRPr>
          </a:p>
          <a:p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Cristián Rodríguez-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Chiffelle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, DRCLAS Luksic Visiting Scholar 2022-2023</a:t>
            </a:r>
            <a:endParaRPr lang="es-CL" sz="900" dirty="0">
              <a:solidFill>
                <a:schemeClr val="bg1"/>
              </a:solidFill>
              <a:latin typeface="Montserrat Light" panose="00000400000000000000" pitchFamily="2" charset="0"/>
            </a:endParaRPr>
          </a:p>
          <a:p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Sol Serrano,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Professor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Institute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of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History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, Universidad Católica de Chile</a:t>
            </a:r>
            <a:endParaRPr lang="es-CL" sz="900" dirty="0">
              <a:solidFill>
                <a:schemeClr val="bg1"/>
              </a:solidFill>
              <a:latin typeface="Montserrat Light" panose="00000400000000000000" pitchFamily="2" charset="0"/>
            </a:endParaRPr>
          </a:p>
          <a:p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Discussant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: Mark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Tushnet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, William Nelson Cromwell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Professor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of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Law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,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Emeritus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,</a:t>
            </a:r>
            <a:b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</a:b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Harvard University</a:t>
            </a:r>
            <a:endParaRPr lang="es-CL" sz="900" dirty="0">
              <a:solidFill>
                <a:schemeClr val="bg1"/>
              </a:solidFill>
              <a:latin typeface="Montserrat Light" panose="00000400000000000000" pitchFamily="2" charset="0"/>
            </a:endParaRPr>
          </a:p>
          <a:p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Moderated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by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: Steven Levitsky, Director, David Rockefeller Center for Latin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America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Studies and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Professor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of </a:t>
            </a:r>
            <a:r>
              <a:rPr lang="es-CL" sz="900" b="0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Government</a:t>
            </a:r>
            <a: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, Harvard University</a:t>
            </a:r>
            <a:b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</a:br>
            <a:endParaRPr lang="es-CL" sz="900" b="0" i="0" dirty="0">
              <a:solidFill>
                <a:schemeClr val="bg1"/>
              </a:solidFill>
              <a:effectLst/>
              <a:latin typeface="Montserrat Light" panose="00000400000000000000" pitchFamily="2" charset="0"/>
            </a:endParaRPr>
          </a:p>
          <a:p>
            <a:pPr marL="0" indent="0">
              <a:buNone/>
            </a:pP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4</a:t>
            </a:r>
            <a:r>
              <a:rPr lang="es-CL" sz="900" b="1" dirty="0">
                <a:solidFill>
                  <a:schemeClr val="bg1"/>
                </a:solidFill>
                <a:latin typeface="Montserrat Light" panose="00000400000000000000" pitchFamily="2" charset="0"/>
              </a:rPr>
              <a:t>:</a:t>
            </a: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00 PM </a:t>
            </a:r>
            <a:r>
              <a:rPr lang="es-CL" sz="900" b="1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Third</a:t>
            </a: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panel, </a:t>
            </a:r>
            <a:r>
              <a:rPr lang="es-CL" sz="900" b="1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Institutional</a:t>
            </a: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 </a:t>
            </a:r>
            <a:r>
              <a:rPr lang="es-CL" sz="900" b="1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Reflection</a:t>
            </a:r>
            <a:b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</a:br>
            <a:endParaRPr lang="es-CL" sz="900" b="1" i="0" dirty="0">
              <a:solidFill>
                <a:schemeClr val="bg1"/>
              </a:solidFill>
              <a:effectLst/>
              <a:latin typeface="Montserrat Light" panose="00000400000000000000" pitchFamily="2" charset="0"/>
            </a:endParaRPr>
          </a:p>
          <a:p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Patricio Fernández Chadwick, </a:t>
            </a: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journalist</a:t>
            </a: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 and </a:t>
            </a: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writer</a:t>
            </a: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, </a:t>
            </a: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former</a:t>
            </a: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 </a:t>
            </a: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member</a:t>
            </a: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 of </a:t>
            </a: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the</a:t>
            </a: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 </a:t>
            </a: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Chilean</a:t>
            </a:r>
            <a:b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</a:b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Constitutional</a:t>
            </a: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 </a:t>
            </a: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Convention</a:t>
            </a:r>
            <a:br>
              <a:rPr lang="es-CL" sz="900" b="0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</a:br>
            <a:endParaRPr lang="es-CL" sz="900" b="0" i="0" dirty="0">
              <a:solidFill>
                <a:schemeClr val="bg1"/>
              </a:solidFill>
              <a:effectLst/>
              <a:latin typeface="Montserrat Light" panose="00000400000000000000" pitchFamily="2" charset="0"/>
            </a:endParaRPr>
          </a:p>
          <a:p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Ximena Rincón, </a:t>
            </a: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Senator</a:t>
            </a: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 of Chile</a:t>
            </a:r>
            <a:b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</a:br>
            <a:endParaRPr lang="es-CL" sz="900" dirty="0">
              <a:solidFill>
                <a:schemeClr val="bg1"/>
              </a:solidFill>
              <a:latin typeface="Montserrat Light" panose="00000400000000000000" pitchFamily="2" charset="0"/>
            </a:endParaRPr>
          </a:p>
          <a:p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Rodrigo Vergara, Senior </a:t>
            </a: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Researcher</a:t>
            </a: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 CEP, </a:t>
            </a: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Fmr</a:t>
            </a: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. </a:t>
            </a: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President</a:t>
            </a: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 Central Bank, Chile and</a:t>
            </a:r>
            <a:b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</a:b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Research</a:t>
            </a: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 </a:t>
            </a: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Fellow</a:t>
            </a: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, Harvard Kennedy School, </a:t>
            </a: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Mossavar-Rahmani</a:t>
            </a: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 Center for Business and</a:t>
            </a:r>
            <a:b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</a:b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Government</a:t>
            </a:r>
            <a:endParaRPr lang="es-CL" sz="900" dirty="0">
              <a:solidFill>
                <a:schemeClr val="bg1"/>
              </a:solidFill>
              <a:latin typeface="Montserrat Light" panose="00000400000000000000" pitchFamily="2" charset="0"/>
            </a:endParaRPr>
          </a:p>
          <a:p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Discussant</a:t>
            </a: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: David Landau, Dean for International Programs, and Mason </a:t>
            </a: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Ladd</a:t>
            </a: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 </a:t>
            </a: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Professor</a:t>
            </a:r>
            <a:b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</a:b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of </a:t>
            </a: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Law</a:t>
            </a: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 and </a:t>
            </a: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Associate</a:t>
            </a: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, Florida </a:t>
            </a: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State</a:t>
            </a: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 University</a:t>
            </a:r>
          </a:p>
          <a:p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Moderated</a:t>
            </a: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 </a:t>
            </a: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by</a:t>
            </a: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: Steven Levitsky, Director, David Rockefeller Center for Latin American</a:t>
            </a:r>
            <a:b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</a:b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Studies and </a:t>
            </a: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Professor</a:t>
            </a: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 of </a:t>
            </a:r>
            <a:r>
              <a:rPr lang="es-CL" sz="900" dirty="0" err="1">
                <a:solidFill>
                  <a:schemeClr val="bg1"/>
                </a:solidFill>
                <a:latin typeface="Montserrat Light" panose="00000400000000000000" pitchFamily="2" charset="0"/>
              </a:rPr>
              <a:t>Government</a:t>
            </a:r>
            <a:r>
              <a:rPr lang="es-CL" sz="900" dirty="0">
                <a:solidFill>
                  <a:schemeClr val="bg1"/>
                </a:solidFill>
                <a:latin typeface="Montserrat Light" panose="00000400000000000000" pitchFamily="2" charset="0"/>
              </a:rPr>
              <a:t>, Harvard University</a:t>
            </a:r>
          </a:p>
          <a:p>
            <a:pPr marL="0" indent="0">
              <a:buNone/>
            </a:pPr>
            <a:b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</a:br>
            <a:r>
              <a:rPr lang="es-CL" sz="900" b="1" i="0" dirty="0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5:30 PM </a:t>
            </a:r>
            <a:r>
              <a:rPr lang="es-CL" sz="900" b="1" i="0" dirty="0" err="1">
                <a:solidFill>
                  <a:schemeClr val="bg1"/>
                </a:solidFill>
                <a:effectLst/>
                <a:latin typeface="Montserrat Light" panose="00000400000000000000" pitchFamily="2" charset="0"/>
              </a:rPr>
              <a:t>Reception</a:t>
            </a:r>
            <a:r>
              <a:rPr lang="es-CL" sz="900" b="1" dirty="0">
                <a:solidFill>
                  <a:schemeClr val="bg1"/>
                </a:solidFill>
                <a:latin typeface="Montserrat Light" panose="00000400000000000000" pitchFamily="2" charset="0"/>
              </a:rPr>
              <a:t> </a:t>
            </a:r>
            <a:br>
              <a:rPr lang="es-CL" sz="900" b="1" dirty="0">
                <a:solidFill>
                  <a:schemeClr val="bg1"/>
                </a:solidFill>
                <a:latin typeface="Montserrat Light" panose="00000400000000000000" pitchFamily="2" charset="0"/>
              </a:rPr>
            </a:br>
            <a:endParaRPr lang="es-CL" sz="900" b="1" dirty="0">
              <a:solidFill>
                <a:schemeClr val="bg1"/>
              </a:solidFill>
              <a:latin typeface="Montserrat Light" panose="00000400000000000000" pitchFamily="2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A1B0601-B014-F45B-90E3-332EB826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869" y="159390"/>
            <a:ext cx="6424261" cy="595619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 Light" panose="00000400000000000000" pitchFamily="2" charset="0"/>
              </a:rPr>
              <a:t>Agenda</a:t>
            </a:r>
            <a:endParaRPr lang="es-CL" sz="2000" dirty="0">
              <a:solidFill>
                <a:schemeClr val="bg1"/>
              </a:solidFill>
              <a:latin typeface="Montserrat Light" panose="00000400000000000000" pitchFamily="2" charset="0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EBF3B61C-1F73-46D2-DC81-5BE11B13FA1B}"/>
              </a:ext>
            </a:extLst>
          </p:cNvPr>
          <p:cNvCxnSpPr/>
          <p:nvPr/>
        </p:nvCxnSpPr>
        <p:spPr>
          <a:xfrm>
            <a:off x="303706" y="755009"/>
            <a:ext cx="477163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88253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8cdba63-e66e-4b9e-8b91-ec05523e1fc2">
      <Terms xmlns="http://schemas.microsoft.com/office/infopath/2007/PartnerControls"/>
    </lcf76f155ced4ddcb4097134ff3c332f>
    <TaxCatchAll xmlns="5ea4339a-6c24-4d6c-9970-324cffd51c7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A648C10C3B0D14A87B9DD45C7E1FA0E" ma:contentTypeVersion="16" ma:contentTypeDescription="Create a new document." ma:contentTypeScope="" ma:versionID="1f9ab992448cc40eae834799173cfa89">
  <xsd:schema xmlns:xsd="http://www.w3.org/2001/XMLSchema" xmlns:xs="http://www.w3.org/2001/XMLSchema" xmlns:p="http://schemas.microsoft.com/office/2006/metadata/properties" xmlns:ns2="88cdba63-e66e-4b9e-8b91-ec05523e1fc2" xmlns:ns3="5ea4339a-6c24-4d6c-9970-324cffd51c71" targetNamespace="http://schemas.microsoft.com/office/2006/metadata/properties" ma:root="true" ma:fieldsID="949daa6b48c32b7772feb9a5fcdb1e68" ns2:_="" ns3:_="">
    <xsd:import namespace="88cdba63-e66e-4b9e-8b91-ec05523e1fc2"/>
    <xsd:import namespace="5ea4339a-6c24-4d6c-9970-324cffd51c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cdba63-e66e-4b9e-8b91-ec05523e1f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8107521-1385-498b-8889-bf2cd8dee3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a4339a-6c24-4d6c-9970-324cffd51c7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80827cf-0d2e-4160-ab6b-43058cf7e406}" ma:internalName="TaxCatchAll" ma:showField="CatchAllData" ma:web="5ea4339a-6c24-4d6c-9970-324cffd51c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95B9FD-F771-4504-8C6F-7FE6C9C2723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A00F578-1561-45AF-806F-45497AE3FF53}">
  <ds:schemaRefs>
    <ds:schemaRef ds:uri="http://schemas.microsoft.com/office/2006/metadata/properties"/>
    <ds:schemaRef ds:uri="http://schemas.microsoft.com/office/infopath/2007/PartnerControls"/>
    <ds:schemaRef ds:uri="88cdba63-e66e-4b9e-8b91-ec05523e1fc2"/>
    <ds:schemaRef ds:uri="5ea4339a-6c24-4d6c-9970-324cffd51c71"/>
  </ds:schemaRefs>
</ds:datastoreItem>
</file>

<file path=customXml/itemProps3.xml><?xml version="1.0" encoding="utf-8"?>
<ds:datastoreItem xmlns:ds="http://schemas.openxmlformats.org/officeDocument/2006/customXml" ds:itemID="{50741B8E-C94C-44E3-A625-A2FED890A8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8cdba63-e66e-4b9e-8b91-ec05523e1fc2"/>
    <ds:schemaRef ds:uri="5ea4339a-6c24-4d6c-9970-324cffd51c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209</TotalTime>
  <Words>659</Words>
  <Application>Microsoft Office PowerPoint</Application>
  <PresentationFormat>Personalizado</PresentationFormat>
  <Paragraphs>39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Montserrat Light</vt:lpstr>
      <vt:lpstr>Spectral Light</vt:lpstr>
      <vt:lpstr>Tema de Office</vt:lpstr>
      <vt:lpstr>Presentación de PowerPoint</vt:lpstr>
      <vt:lpstr>Welcome Dinner for Advisory Board Members</vt:lpstr>
      <vt:lpstr>First Panel, Student Reflection: Harvard Association of Chilean Students</vt:lpstr>
      <vt:lpstr>First Panel, Student Reflection: Harvard Association of Chilean Students</vt:lpstr>
      <vt:lpstr>Second Panel, Academic Reflection: Advisory Committee Members from the Academic Forum for the New Constitution in Chile </vt:lpstr>
      <vt:lpstr>Third panel, Institutional Reflection</vt:lpstr>
      <vt:lpstr>Third panel, Institutional Reflection</vt:lpstr>
      <vt:lpstr>Presentación de PowerPoint</vt:lpstr>
      <vt:lpstr>Agenda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Barra, Deneb</dc:creator>
  <cp:lastModifiedBy>Barra, Deneb</cp:lastModifiedBy>
  <cp:revision>1</cp:revision>
  <dcterms:created xsi:type="dcterms:W3CDTF">2022-10-19T18:48:59Z</dcterms:created>
  <dcterms:modified xsi:type="dcterms:W3CDTF">2022-10-20T13:57:09Z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0x0101005A648C10C3B0D14A87B9DD45C7E1FA0E</vt:lpwstr>
  </property>
  <property fmtid="{D5CDD505-2E9C-101B-9397-08002B2CF9AE}" pid="3" name="MediaServiceImageTags">
    <vt:lpwstr/>
  </property>
</Properties>
</file>